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18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Picture 4" descr="Wall art 4"/>
          <p:cNvPicPr>
            <a:picLocks noChangeAspect="1"/>
          </p:cNvPicPr>
          <p:nvPr/>
        </p:nvPicPr>
        <p:blipFill>
          <a:blip r:embed="rId1"/>
          <a:srcRect b="7565"/>
          <a:stretch>
            <a:fillRect/>
          </a:stretch>
        </p:blipFill>
        <p:spPr>
          <a:xfrm>
            <a:off x="6267450" y="-1905"/>
            <a:ext cx="1320800" cy="6858000"/>
          </a:xfrm>
          <a:prstGeom prst="rect">
            <a:avLst/>
          </a:prstGeom>
        </p:spPr>
      </p:pic>
      <p:pic>
        <p:nvPicPr>
          <p:cNvPr id="6" name="Picture 5" descr="Wall art 1"/>
          <p:cNvPicPr>
            <a:picLocks noChangeAspect="1"/>
          </p:cNvPicPr>
          <p:nvPr/>
        </p:nvPicPr>
        <p:blipFill>
          <a:blip r:embed="rId2"/>
          <a:srcRect b="6352"/>
          <a:stretch>
            <a:fillRect/>
          </a:stretch>
        </p:blipFill>
        <p:spPr>
          <a:xfrm>
            <a:off x="8489950" y="-1905"/>
            <a:ext cx="1242060" cy="6858000"/>
          </a:xfrm>
          <a:prstGeom prst="rect">
            <a:avLst/>
          </a:prstGeom>
        </p:spPr>
      </p:pic>
      <p:pic>
        <p:nvPicPr>
          <p:cNvPr id="7" name="Picture 6" descr="Wall art 2"/>
          <p:cNvPicPr>
            <a:picLocks noChangeAspect="1"/>
          </p:cNvPicPr>
          <p:nvPr/>
        </p:nvPicPr>
        <p:blipFill>
          <a:blip r:embed="rId3"/>
          <a:srcRect b="8509"/>
          <a:stretch>
            <a:fillRect/>
          </a:stretch>
        </p:blipFill>
        <p:spPr>
          <a:xfrm>
            <a:off x="3997960" y="0"/>
            <a:ext cx="1367790" cy="6858000"/>
          </a:xfrm>
          <a:prstGeom prst="rect">
            <a:avLst/>
          </a:prstGeom>
        </p:spPr>
      </p:pic>
      <p:pic>
        <p:nvPicPr>
          <p:cNvPr id="8" name="Picture 7" descr="Wall Art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1051560" y="2710180"/>
            <a:ext cx="6859905" cy="14351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SimSun</vt:lpstr>
      <vt:lpstr>Wingdings</vt:lpstr>
      <vt:lpstr>Arial Unicode MS</vt:lpstr>
      <vt:lpstr>Calibri Light</vt:lpstr>
      <vt:lpstr>Calibri</vt:lpstr>
      <vt:lpstr>Microsoft YaHei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Paul Schmidt</dc:creator>
  <cp:lastModifiedBy>paul</cp:lastModifiedBy>
  <cp:revision>1</cp:revision>
  <dcterms:created xsi:type="dcterms:W3CDTF">2025-09-08T18:43:37Z</dcterms:created>
  <dcterms:modified xsi:type="dcterms:W3CDTF">2025-09-08T18:43:37Z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3EDC0C9E20CD498CBEDC3E59779F40F6_11</vt:lpwstr>
  </property>
  <property fmtid="{D5CDD505-2E9C-101B-9397-08002B2CF9AE}" pid="3" name="KSOProductBuildVer">
    <vt:lpwstr>1033-12.2.0.22222</vt:lpwstr>
  </property>
</Properties>
</file>