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6772-950B-B1E4-1B0E-7BFCA3CAB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19FAD-8FA2-0DF0-2BD5-3F4EBC11E1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020A3-BB31-2E91-544C-73A93851B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5FCB5-0D37-869A-0F41-D1DB942F7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29515D-092C-9CF1-E0D2-D46101599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2279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BC941-2C5F-2B44-A349-9E3D96742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AC43B5-0B30-38A6-13E2-3CB35D07A5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D9BD7-F609-8B00-6D76-6D3E474D3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4C91B-9E9C-80CA-0A60-D16F3F662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8ECCB-B121-1C35-6141-587FDB56B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91380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ADE36-23B2-5289-258F-4127AF55D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0926C-8A03-DCA4-4EDF-4D88BA4981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196F50-24E6-C4FA-EBBA-FD9577102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90B3A-012A-BE63-14A3-E128253E3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0BE5F-40F2-DE36-5340-D839D0B85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6183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F5AAC-1585-6F2D-0716-2A5AA1CB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87CBD-C43D-5403-26A5-FE2C4D25D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66DEC-E489-DBFD-C916-BF24053C8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83D58-29D5-16EA-1D91-20F62C32B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3E64B-4C68-587A-3380-12EBE1524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018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726BF-22AD-54CF-89C5-D1C09F159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9005FF-2E1F-F896-E798-68099CF7C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9E7CB-9D1B-E2B8-73EC-AA2DA3C50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F5BC4-6789-4C22-73A4-63E88C1FC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69BBA3-7D39-FF14-079F-A6AD943DF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748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28FA7-09AD-3DE9-ED8C-B8622111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4EA5D-02EB-48DE-DE29-195D56AD8C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BA3195-EF18-1B5A-5DF0-4813238F6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2CD95-DBDA-010A-F824-5B023477E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9F99A-8B92-176E-4B47-568D9818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51293-4BAB-3DB4-C556-2F1A481E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8396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C244B-AF40-3D66-C31E-7F189955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2FDEB-FB96-4826-31CA-9F30170F5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56B020-0342-1041-FBB8-C87A9236F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703E0F-E272-02E1-DBD1-D16F878896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CD9BF3-1FF1-5C61-E2F2-0B07CF044F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B31AD6-500E-ECAC-4E5A-DBEFDED03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6A7338-C63C-AB9C-A045-803C1BC3B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18866D-14C6-1F3E-192B-B691163AE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16938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34557-AF78-F85A-FA40-44C4B193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D7F67F-49A7-22CB-E841-AF6C358BA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E37846-85E2-7773-8870-972A1208B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CCCE4-C830-D69C-EB47-D1C7ADB58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8163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80EA9C-BC13-1716-727E-CC651E342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8454D3-7D1E-04F1-0EA5-B9BB92C26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983812-1973-729D-A5B5-3CA459765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5692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A932-F481-8E53-FB50-7BCDB93A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3A464-ED54-3A44-94B4-7080B21F6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5C599A-47B9-51C4-C04D-E3895B140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98FF8-8974-C5E7-011B-4A33B5924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513747-90B9-C6C4-D7E0-8901BC445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B5270C-D2E5-85D1-FF04-C5D746324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749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8A492-8029-6B2C-7396-A82F9917C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8E9930-8CD8-4EDE-B6F9-2D018134EE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F892E-5B7F-DE63-ADAD-AD6FBD81F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DDC8A-E7A9-AE91-4FD2-1E79D9D32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56E54-75CB-CF57-6D7A-7724C1036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2CAF2B-A414-CF80-4824-627A8A3FC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22893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C5E032-6A3B-A4C2-E66F-F8C0A7F61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ACD323-AC52-4F96-11C7-C04F237C5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2788A-F60B-FDB3-96F8-1A5F8242C4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3866AD-C493-488F-A921-78873838E93A}" type="datetimeFigureOut">
              <a:rPr lang="en-ZA" smtClean="0"/>
              <a:t>2025/03/18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F1BCE-A78F-CB68-07B7-E62C9325F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87E5C-4EB2-052E-1638-CC75155D0A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05E0BA-B80C-48D5-BE21-30FFAA922BE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298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8FCF4-628D-7AA2-CAAC-F753B9078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1384" y="679730"/>
            <a:ext cx="4171994" cy="3932729"/>
          </a:xfrm>
        </p:spPr>
        <p:txBody>
          <a:bodyPr>
            <a:normAutofit/>
          </a:bodyPr>
          <a:lstStyle/>
          <a:p>
            <a:pPr algn="l"/>
            <a:r>
              <a:rPr lang="en-ZA" dirty="0"/>
              <a:t>21 Andries Pretorius Street, Sedgefield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map with a location pin&#10;&#10;AI-generated content may be incorrect.">
            <a:extLst>
              <a:ext uri="{FF2B5EF4-FFF2-40B4-BE49-F238E27FC236}">
                <a16:creationId xmlns:a16="http://schemas.microsoft.com/office/drawing/2014/main" id="{047D3854-8E33-887B-90CE-381F5BA42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597" y="1718307"/>
            <a:ext cx="5608830" cy="342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5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edroom with a bed and chairs&#10;&#10;AI-generated content may be incorrect.">
            <a:extLst>
              <a:ext uri="{FF2B5EF4-FFF2-40B4-BE49-F238E27FC236}">
                <a16:creationId xmlns:a16="http://schemas.microsoft.com/office/drawing/2014/main" id="{4CA1686F-8B67-4EDF-9B4B-4CA272CC2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6" r="-1" b="2090"/>
          <a:stretch/>
        </p:blipFill>
        <p:spPr>
          <a:xfrm>
            <a:off x="648439" y="321733"/>
            <a:ext cx="3300637" cy="2236177"/>
          </a:xfrm>
          <a:prstGeom prst="rect">
            <a:avLst/>
          </a:prstGeom>
        </p:spPr>
      </p:pic>
      <p:pic>
        <p:nvPicPr>
          <p:cNvPr id="13" name="Picture 12" descr="A bathroom with a shower and sink&#10;&#10;AI-generated content may be incorrect.">
            <a:extLst>
              <a:ext uri="{FF2B5EF4-FFF2-40B4-BE49-F238E27FC236}">
                <a16:creationId xmlns:a16="http://schemas.microsoft.com/office/drawing/2014/main" id="{5205DA83-9E11-06B0-DFBD-E6BFF0236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5" r="20551" b="2"/>
          <a:stretch/>
        </p:blipFill>
        <p:spPr>
          <a:xfrm rot="5400000">
            <a:off x="5163800" y="235944"/>
            <a:ext cx="1777135" cy="241655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12839B5-6527-4FE1-B5CA-71D5FFC47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752928"/>
            <a:ext cx="7566298" cy="7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89B37F3-721E-4809-A50E-9EE306404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6483" y="0"/>
            <a:ext cx="91440" cy="2788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room with a brick chimney and a bed&#10;&#10;AI-generated content may be incorrect.">
            <a:extLst>
              <a:ext uri="{FF2B5EF4-FFF2-40B4-BE49-F238E27FC236}">
                <a16:creationId xmlns:a16="http://schemas.microsoft.com/office/drawing/2014/main" id="{BA06EB4E-5892-231F-9674-3B40042B0A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2026"/>
          <a:stretch/>
        </p:blipFill>
        <p:spPr>
          <a:xfrm>
            <a:off x="1648085" y="3006496"/>
            <a:ext cx="4607019" cy="3385159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E12D8E2-6088-4997-A8C6-1794DA9E1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813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A bathroom with a sink and toilet&#10;&#10;AI-generated content may be incorrect.">
            <a:extLst>
              <a:ext uri="{FF2B5EF4-FFF2-40B4-BE49-F238E27FC236}">
                <a16:creationId xmlns:a16="http://schemas.microsoft.com/office/drawing/2014/main" id="{33236BFE-2224-4E1D-E395-CFF7BF4FF3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58" b="1"/>
          <a:stretch/>
        </p:blipFill>
        <p:spPr>
          <a:xfrm rot="5400000">
            <a:off x="7980556" y="496434"/>
            <a:ext cx="3312786" cy="296338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AF10F47-1605-47C5-AE58-9062909AD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299" y="3862989"/>
            <a:ext cx="4625702" cy="822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bedroom with a brick wall and a bed&#10;&#10;AI-generated content may be incorrect.">
            <a:extLst>
              <a:ext uri="{FF2B5EF4-FFF2-40B4-BE49-F238E27FC236}">
                <a16:creationId xmlns:a16="http://schemas.microsoft.com/office/drawing/2014/main" id="{675DDAEB-CC79-D69B-4149-774E58D204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7" r="3" b="5015"/>
          <a:stretch/>
        </p:blipFill>
        <p:spPr>
          <a:xfrm>
            <a:off x="7853007" y="4299195"/>
            <a:ext cx="3567362" cy="197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0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742736B-1326-450B-9240-348937388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7" name="Picture 6" descr="A stack of wood next to a wall&#10;&#10;AI-generated content may be incorrect.">
            <a:extLst>
              <a:ext uri="{FF2B5EF4-FFF2-40B4-BE49-F238E27FC236}">
                <a16:creationId xmlns:a16="http://schemas.microsoft.com/office/drawing/2014/main" id="{BAD9551F-AACD-E77C-9F93-8FF661EC7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4" b="2"/>
          <a:stretch/>
        </p:blipFill>
        <p:spPr>
          <a:xfrm>
            <a:off x="471944" y="555217"/>
            <a:ext cx="4268712" cy="3339221"/>
          </a:xfrm>
          <a:prstGeom prst="rect">
            <a:avLst/>
          </a:prstGeom>
        </p:spPr>
      </p:pic>
      <p:pic>
        <p:nvPicPr>
          <p:cNvPr id="11" name="Picture 10" descr="A white truck parked in front of a house&#10;&#10;AI-generated content may be incorrect.">
            <a:extLst>
              <a:ext uri="{FF2B5EF4-FFF2-40B4-BE49-F238E27FC236}">
                <a16:creationId xmlns:a16="http://schemas.microsoft.com/office/drawing/2014/main" id="{E9B00760-85CD-915B-B545-512B72296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4" r="9179" b="5"/>
          <a:stretch/>
        </p:blipFill>
        <p:spPr>
          <a:xfrm>
            <a:off x="477507" y="4074019"/>
            <a:ext cx="2048359" cy="2226786"/>
          </a:xfrm>
          <a:prstGeom prst="rect">
            <a:avLst/>
          </a:prstGeom>
        </p:spPr>
      </p:pic>
      <p:pic>
        <p:nvPicPr>
          <p:cNvPr id="5" name="Content Placeholder 4" descr="A patio with a pool and chairs&#10;&#10;AI-generated content may be incorrect.">
            <a:extLst>
              <a:ext uri="{FF2B5EF4-FFF2-40B4-BE49-F238E27FC236}">
                <a16:creationId xmlns:a16="http://schemas.microsoft.com/office/drawing/2014/main" id="{694CC691-6768-82C5-BA51-50D16CB84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6" r="15955" b="-3"/>
          <a:stretch/>
        </p:blipFill>
        <p:spPr>
          <a:xfrm>
            <a:off x="2686733" y="4072045"/>
            <a:ext cx="2053923" cy="2228761"/>
          </a:xfrm>
          <a:prstGeom prst="rect">
            <a:avLst/>
          </a:prstGeom>
        </p:spPr>
      </p:pic>
      <p:pic>
        <p:nvPicPr>
          <p:cNvPr id="9" name="Picture 8" descr="A house with a fence and grass&#10;&#10;AI-generated content may be incorrect.">
            <a:extLst>
              <a:ext uri="{FF2B5EF4-FFF2-40B4-BE49-F238E27FC236}">
                <a16:creationId xmlns:a16="http://schemas.microsoft.com/office/drawing/2014/main" id="{0D82DA6F-35F0-D240-D633-9AAAC82786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" r="4113"/>
          <a:stretch/>
        </p:blipFill>
        <p:spPr>
          <a:xfrm>
            <a:off x="4933183" y="555218"/>
            <a:ext cx="6786873" cy="574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91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house with a pool in the backyard&#10;&#10;AI-generated content may be incorrect.">
            <a:extLst>
              <a:ext uri="{FF2B5EF4-FFF2-40B4-BE49-F238E27FC236}">
                <a16:creationId xmlns:a16="http://schemas.microsoft.com/office/drawing/2014/main" id="{7933B2C9-CBBC-9ABF-5890-6918EE126A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132" y="460374"/>
            <a:ext cx="8377767" cy="6283325"/>
          </a:xfrm>
        </p:spPr>
      </p:pic>
    </p:spTree>
    <p:extLst>
      <p:ext uri="{BB962C8B-B14F-4D97-AF65-F5344CB8AC3E}">
        <p14:creationId xmlns:p14="http://schemas.microsoft.com/office/powerpoint/2010/main" val="1687448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D7C42-C319-F782-069D-D4EA3D345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Cost and other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7A159-AF74-9B06-8631-C4B94E3BF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R500pn for 2 sharing,</a:t>
            </a:r>
          </a:p>
          <a:p>
            <a:r>
              <a:rPr lang="en-ZA" dirty="0"/>
              <a:t>R150pppn for extra people</a:t>
            </a:r>
          </a:p>
          <a:p>
            <a:r>
              <a:rPr lang="en-ZA" dirty="0"/>
              <a:t>R250 cleaning charge (towels and bedding provided)</a:t>
            </a:r>
          </a:p>
          <a:p>
            <a:r>
              <a:rPr lang="en-ZA" dirty="0"/>
              <a:t>No checking or checkout times</a:t>
            </a:r>
          </a:p>
          <a:p>
            <a:r>
              <a:rPr lang="en-ZA" dirty="0"/>
              <a:t>Sleeps 9, but 6 more comfortable.</a:t>
            </a:r>
          </a:p>
          <a:p>
            <a:r>
              <a:rPr lang="en-ZA" dirty="0"/>
              <a:t>There is Wi-Fi and a very limited inverter for loadshedding</a:t>
            </a:r>
          </a:p>
          <a:p>
            <a:r>
              <a:rPr lang="en-ZA" dirty="0"/>
              <a:t>Limited household items, use it, replace it policy</a:t>
            </a:r>
          </a:p>
          <a:p>
            <a:r>
              <a:rPr lang="en-ZA" dirty="0"/>
              <a:t>Lots of fridge/freezer space!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7021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living room with a staircase&#10;&#10;AI-generated content may be incorrect.">
            <a:extLst>
              <a:ext uri="{FF2B5EF4-FFF2-40B4-BE49-F238E27FC236}">
                <a16:creationId xmlns:a16="http://schemas.microsoft.com/office/drawing/2014/main" id="{BD15C6D7-E221-7180-6159-8D1CB90BD6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6" r="-3" b="9071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9" name="Content Placeholder 8" descr="A living room with a couch and chairs&#10;&#10;AI-generated content may be incorrect.">
            <a:extLst>
              <a:ext uri="{FF2B5EF4-FFF2-40B4-BE49-F238E27FC236}">
                <a16:creationId xmlns:a16="http://schemas.microsoft.com/office/drawing/2014/main" id="{72A29F92-022A-A076-32A1-D747F97C5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9" r="1" b="5078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15" name="Picture 14" descr="A living room with a brick wall and a fireplace&#10;&#10;AI-generated content may be incorrect.">
            <a:extLst>
              <a:ext uri="{FF2B5EF4-FFF2-40B4-BE49-F238E27FC236}">
                <a16:creationId xmlns:a16="http://schemas.microsoft.com/office/drawing/2014/main" id="{9F7B7936-7163-89C7-0D0F-756A390565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" r="5320" b="-1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pic>
        <p:nvPicPr>
          <p:cNvPr id="11" name="Picture 10" descr="A living room with a fireplace and a brick wall&#10;&#10;AI-generated content may be incorrect.">
            <a:extLst>
              <a:ext uri="{FF2B5EF4-FFF2-40B4-BE49-F238E27FC236}">
                <a16:creationId xmlns:a16="http://schemas.microsoft.com/office/drawing/2014/main" id="{0C003AD5-81CE-A8DC-B85D-4F6AD25F5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2" b="14877"/>
          <a:stretch/>
        </p:blipFill>
        <p:spPr>
          <a:xfrm>
            <a:off x="1" y="4065775"/>
            <a:ext cx="5001186" cy="279222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775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E98B8B0-573C-43DD-85FE-31433D570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263" y="3986129"/>
            <a:ext cx="6288261" cy="2253231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staircase in a house&#10;&#10;AI-generated content may be incorrect.">
            <a:extLst>
              <a:ext uri="{FF2B5EF4-FFF2-40B4-BE49-F238E27FC236}">
                <a16:creationId xmlns:a16="http://schemas.microsoft.com/office/drawing/2014/main" id="{327CC0A5-2CB3-67B4-5B24-AA1DC90AC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5" r="1" b="15961"/>
          <a:stretch/>
        </p:blipFill>
        <p:spPr>
          <a:xfrm>
            <a:off x="7720049" y="10"/>
            <a:ext cx="4471952" cy="224027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370" y="47845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07046" y="5103601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staircase with a shelf and a chair&#10;&#10;AI-generated content may be incorrect.">
            <a:extLst>
              <a:ext uri="{FF2B5EF4-FFF2-40B4-BE49-F238E27FC236}">
                <a16:creationId xmlns:a16="http://schemas.microsoft.com/office/drawing/2014/main" id="{42EA4761-BA89-8174-D51E-B3B425ACBC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14" r="1" b="7291"/>
          <a:stretch/>
        </p:blipFill>
        <p:spPr>
          <a:xfrm>
            <a:off x="7720049" y="2308860"/>
            <a:ext cx="4471952" cy="2240280"/>
          </a:xfrm>
          <a:prstGeom prst="rect">
            <a:avLst/>
          </a:prstGeom>
        </p:spPr>
      </p:pic>
      <p:pic>
        <p:nvPicPr>
          <p:cNvPr id="5" name="Content Placeholder 4" descr="A kitchen with a staircase and a brick wall&#10;&#10;AI-generated content may be incorrect.">
            <a:extLst>
              <a:ext uri="{FF2B5EF4-FFF2-40B4-BE49-F238E27FC236}">
                <a16:creationId xmlns:a16="http://schemas.microsoft.com/office/drawing/2014/main" id="{5B5BFCEF-26C8-BE6F-6FAD-448B77813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87" r="1" b="10119"/>
          <a:stretch/>
        </p:blipFill>
        <p:spPr>
          <a:xfrm>
            <a:off x="7720049" y="4617720"/>
            <a:ext cx="4471957" cy="2240280"/>
          </a:xfrm>
          <a:prstGeom prst="rect">
            <a:avLst/>
          </a:prstGeom>
        </p:spPr>
      </p:pic>
      <p:pic>
        <p:nvPicPr>
          <p:cNvPr id="7" name="Picture 6" descr="A living room with stairs and couches&#10;&#10;AI-generated content may be incorrect.">
            <a:extLst>
              <a:ext uri="{FF2B5EF4-FFF2-40B4-BE49-F238E27FC236}">
                <a16:creationId xmlns:a16="http://schemas.microsoft.com/office/drawing/2014/main" id="{F831568F-4A9C-A270-349E-DF4F2BA0E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8"/>
          <a:stretch/>
        </p:blipFill>
        <p:spPr>
          <a:xfrm>
            <a:off x="77317" y="10"/>
            <a:ext cx="764272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90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E98B8B0-573C-43DD-85FE-31433D570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263" y="3986129"/>
            <a:ext cx="6288261" cy="2253231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4DE756-8E2F-DA2B-C082-00207614B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152624"/>
            <a:ext cx="2112264" cy="1920240"/>
          </a:xfrm>
        </p:spPr>
        <p:txBody>
          <a:bodyPr>
            <a:normAutofit/>
          </a:bodyPr>
          <a:lstStyle/>
          <a:p>
            <a:endParaRPr lang="en-ZA" sz="2400" dirty="0"/>
          </a:p>
        </p:txBody>
      </p:sp>
      <p:pic>
        <p:nvPicPr>
          <p:cNvPr id="9" name="Picture 8" descr="A living room with a fireplace and chairs&#10;&#10;AI-generated content may be incorrect.">
            <a:extLst>
              <a:ext uri="{FF2B5EF4-FFF2-40B4-BE49-F238E27FC236}">
                <a16:creationId xmlns:a16="http://schemas.microsoft.com/office/drawing/2014/main" id="{7D2599A3-E597-AFA2-1185-4D0184E0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1" r="1" b="9835"/>
          <a:stretch/>
        </p:blipFill>
        <p:spPr>
          <a:xfrm>
            <a:off x="7720049" y="10"/>
            <a:ext cx="4471952" cy="224027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370" y="47845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07046" y="5103601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CBD038E-AC88-E4BF-C826-C7AB081B3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4992" y="4151376"/>
            <a:ext cx="3319272" cy="1920240"/>
          </a:xfrm>
        </p:spPr>
        <p:txBody>
          <a:bodyPr anchor="ctr">
            <a:normAutofit/>
          </a:bodyPr>
          <a:lstStyle/>
          <a:p>
            <a:endParaRPr lang="en-US" sz="1700" dirty="0"/>
          </a:p>
        </p:txBody>
      </p:sp>
      <p:pic>
        <p:nvPicPr>
          <p:cNvPr id="7" name="Picture 6" descr="A living room with a fireplace and a table&#10;&#10;AI-generated content may be incorrect.">
            <a:extLst>
              <a:ext uri="{FF2B5EF4-FFF2-40B4-BE49-F238E27FC236}">
                <a16:creationId xmlns:a16="http://schemas.microsoft.com/office/drawing/2014/main" id="{B1998FAA-03AD-5BF5-447F-C74EAE712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99" r="1" b="12307"/>
          <a:stretch/>
        </p:blipFill>
        <p:spPr>
          <a:xfrm>
            <a:off x="7720049" y="2308860"/>
            <a:ext cx="4471952" cy="2240280"/>
          </a:xfrm>
          <a:prstGeom prst="rect">
            <a:avLst/>
          </a:prstGeom>
        </p:spPr>
      </p:pic>
      <p:pic>
        <p:nvPicPr>
          <p:cNvPr id="11" name="Picture 10" descr="A room with a loft&#10;&#10;AI-generated content may be incorrect.">
            <a:extLst>
              <a:ext uri="{FF2B5EF4-FFF2-40B4-BE49-F238E27FC236}">
                <a16:creationId xmlns:a16="http://schemas.microsoft.com/office/drawing/2014/main" id="{16CF854B-7408-B0EF-723B-AE7AD7CB76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4" r="1" b="14352"/>
          <a:stretch/>
        </p:blipFill>
        <p:spPr>
          <a:xfrm>
            <a:off x="7720049" y="4617720"/>
            <a:ext cx="4471957" cy="2240280"/>
          </a:xfrm>
          <a:prstGeom prst="rect">
            <a:avLst/>
          </a:prstGeom>
        </p:spPr>
      </p:pic>
      <p:pic>
        <p:nvPicPr>
          <p:cNvPr id="5" name="Content Placeholder 4" descr="A kitchen with a brick countertop and a sink&#10;&#10;AI-generated content may be incorrect.">
            <a:extLst>
              <a:ext uri="{FF2B5EF4-FFF2-40B4-BE49-F238E27FC236}">
                <a16:creationId xmlns:a16="http://schemas.microsoft.com/office/drawing/2014/main" id="{5CD9B222-4C30-3FE9-2814-1370CF3420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2" r="736"/>
          <a:stretch/>
        </p:blipFill>
        <p:spPr>
          <a:xfrm>
            <a:off x="20" y="10"/>
            <a:ext cx="764272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53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dining room with a fireplace and a table&#10;&#10;AI-generated content may be incorrect.">
            <a:extLst>
              <a:ext uri="{FF2B5EF4-FFF2-40B4-BE49-F238E27FC236}">
                <a16:creationId xmlns:a16="http://schemas.microsoft.com/office/drawing/2014/main" id="{8B83F5B3-B92B-5027-EFF6-D1BFFD521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3" r="1" b="1741"/>
          <a:stretch/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11" name="Picture 10" descr="A room with a brick wall and a bed&#10;&#10;AI-generated content may be incorrect.">
            <a:extLst>
              <a:ext uri="{FF2B5EF4-FFF2-40B4-BE49-F238E27FC236}">
                <a16:creationId xmlns:a16="http://schemas.microsoft.com/office/drawing/2014/main" id="{33514EA9-A646-B8F9-A2D2-01CB32809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r="-4" b="-4"/>
          <a:stretch/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7" name="Picture 6" descr="A table and bench in a kitchen&#10;&#10;AI-generated content may be incorrect.">
            <a:extLst>
              <a:ext uri="{FF2B5EF4-FFF2-40B4-BE49-F238E27FC236}">
                <a16:creationId xmlns:a16="http://schemas.microsoft.com/office/drawing/2014/main" id="{C5B70DCA-296A-456F-3E68-9E8F15E2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" r="2" b="2"/>
          <a:stretch/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9" name="Picture 8" descr="A kitchen with white cabinets and a sink&#10;&#10;AI-generated content may be incorrect.">
            <a:extLst>
              <a:ext uri="{FF2B5EF4-FFF2-40B4-BE49-F238E27FC236}">
                <a16:creationId xmlns:a16="http://schemas.microsoft.com/office/drawing/2014/main" id="{317ECF03-F80C-945D-B108-0C493EBD06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4" r="1" b="3080"/>
          <a:stretch/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5" name="Content Placeholder 4" descr="A small window with a small sailboat in it&#10;&#10;AI-generated content may be incorrect.">
            <a:extLst>
              <a:ext uri="{FF2B5EF4-FFF2-40B4-BE49-F238E27FC236}">
                <a16:creationId xmlns:a16="http://schemas.microsoft.com/office/drawing/2014/main" id="{11F6608D-5E64-D0E0-8C6E-106FCD8578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" r="2450" b="-4"/>
          <a:stretch/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2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edroom with a bed and a ceiling fan&#10;&#10;AI-generated content may be incorrect.">
            <a:extLst>
              <a:ext uri="{FF2B5EF4-FFF2-40B4-BE49-F238E27FC236}">
                <a16:creationId xmlns:a16="http://schemas.microsoft.com/office/drawing/2014/main" id="{CCB36B60-49D9-3338-65C0-4F8DD3C43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64" r="1" b="6082"/>
          <a:stretch/>
        </p:blipFill>
        <p:spPr>
          <a:xfrm>
            <a:off x="4166504" y="10"/>
            <a:ext cx="8025495" cy="3067040"/>
          </a:xfrm>
          <a:prstGeom prst="rect">
            <a:avLst/>
          </a:prstGeom>
        </p:spPr>
      </p:pic>
      <p:pic>
        <p:nvPicPr>
          <p:cNvPr id="7" name="Picture 6" descr="A room with a table and chairs&#10;&#10;AI-generated content may be incorrect.">
            <a:extLst>
              <a:ext uri="{FF2B5EF4-FFF2-40B4-BE49-F238E27FC236}">
                <a16:creationId xmlns:a16="http://schemas.microsoft.com/office/drawing/2014/main" id="{C4CD8172-0655-58BE-C7A1-34A6EADA9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19" r="-2" b="16744"/>
          <a:stretch/>
        </p:blipFill>
        <p:spPr>
          <a:xfrm>
            <a:off x="20" y="3790950"/>
            <a:ext cx="8305780" cy="3067051"/>
          </a:xfrm>
          <a:prstGeom prst="rect">
            <a:avLst/>
          </a:pr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472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room with brick walls and a kitchen&#10;&#10;AI-generated content may be incorrect.">
            <a:extLst>
              <a:ext uri="{FF2B5EF4-FFF2-40B4-BE49-F238E27FC236}">
                <a16:creationId xmlns:a16="http://schemas.microsoft.com/office/drawing/2014/main" id="{21BADC53-A355-3A12-71EC-76D44A913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0" r="9718" b="1"/>
          <a:stretch/>
        </p:blipFill>
        <p:spPr>
          <a:xfrm>
            <a:off x="1" y="1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 bed with white sheets and a lamp&#10;&#10;AI-generated content may be incorrect.">
            <a:extLst>
              <a:ext uri="{FF2B5EF4-FFF2-40B4-BE49-F238E27FC236}">
                <a16:creationId xmlns:a16="http://schemas.microsoft.com/office/drawing/2014/main" id="{7A6F659E-8A75-1656-374E-AFDF02D44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04"/>
          <a:stretch/>
        </p:blipFill>
        <p:spPr>
          <a:xfrm>
            <a:off x="6283728" y="1699214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long table in a room with brick walls&#10;&#10;AI-generated content may be incorrect.">
            <a:extLst>
              <a:ext uri="{FF2B5EF4-FFF2-40B4-BE49-F238E27FC236}">
                <a16:creationId xmlns:a16="http://schemas.microsoft.com/office/drawing/2014/main" id="{430ECA48-00F7-B029-C887-D0A4C14A00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7" r="20825" b="3"/>
          <a:stretch/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307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edroom with a door and a bed&#10;&#10;AI-generated content may be incorrect.">
            <a:extLst>
              <a:ext uri="{FF2B5EF4-FFF2-40B4-BE49-F238E27FC236}">
                <a16:creationId xmlns:a16="http://schemas.microsoft.com/office/drawing/2014/main" id="{1789AB53-3598-C7D1-834D-3638994F0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" b="2601"/>
          <a:stretch/>
        </p:blipFill>
        <p:spPr>
          <a:xfrm>
            <a:off x="758213" y="321733"/>
            <a:ext cx="3081088" cy="2236177"/>
          </a:xfrm>
          <a:prstGeom prst="rect">
            <a:avLst/>
          </a:prstGeom>
        </p:spPr>
      </p:pic>
      <p:pic>
        <p:nvPicPr>
          <p:cNvPr id="11" name="Picture 10" descr="A bathroom with a sink and a bathtub&#10;&#10;AI-generated content may be incorrect.">
            <a:extLst>
              <a:ext uri="{FF2B5EF4-FFF2-40B4-BE49-F238E27FC236}">
                <a16:creationId xmlns:a16="http://schemas.microsoft.com/office/drawing/2014/main" id="{51BB48CC-6ABE-19B8-2B39-AD8AE1EA8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-3" b="-3"/>
          <a:stretch/>
        </p:blipFill>
        <p:spPr>
          <a:xfrm>
            <a:off x="4844092" y="463458"/>
            <a:ext cx="2416551" cy="1961523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12839B5-6527-4FE1-B5CA-71D5FFC47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752928"/>
            <a:ext cx="7566298" cy="7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9B37F3-721E-4809-A50E-9EE306404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6483" y="0"/>
            <a:ext cx="91440" cy="2788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group of pictures on a wall&#10;&#10;AI-generated content may be incorrect.">
            <a:extLst>
              <a:ext uri="{FF2B5EF4-FFF2-40B4-BE49-F238E27FC236}">
                <a16:creationId xmlns:a16="http://schemas.microsoft.com/office/drawing/2014/main" id="{8C3352D6-AE9C-8603-84C8-9AA3173AC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3"/>
          <a:stretch/>
        </p:blipFill>
        <p:spPr>
          <a:xfrm>
            <a:off x="1611685" y="3006496"/>
            <a:ext cx="4679820" cy="3385159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BE12D8E2-6088-4997-A8C6-1794DA9E1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813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bathroom with a shower and toilet&#10;&#10;AI-generated content may be incorrect.">
            <a:extLst>
              <a:ext uri="{FF2B5EF4-FFF2-40B4-BE49-F238E27FC236}">
                <a16:creationId xmlns:a16="http://schemas.microsoft.com/office/drawing/2014/main" id="{960D5172-5D59-39C1-8EA5-0ADCB1506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" b="3"/>
          <a:stretch/>
        </p:blipFill>
        <p:spPr>
          <a:xfrm>
            <a:off x="7853268" y="640100"/>
            <a:ext cx="3567362" cy="2676056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FAF10F47-1605-47C5-AE58-9062909AD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299" y="3862989"/>
            <a:ext cx="4625702" cy="822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A bathroom with a tub sink and mirror&#10;&#10;AI-generated content may be incorrect.">
            <a:extLst>
              <a:ext uri="{FF2B5EF4-FFF2-40B4-BE49-F238E27FC236}">
                <a16:creationId xmlns:a16="http://schemas.microsoft.com/office/drawing/2014/main" id="{37784F1B-3447-7F77-CC45-A71D1F0968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3" r="-3" b="-3"/>
          <a:stretch/>
        </p:blipFill>
        <p:spPr>
          <a:xfrm>
            <a:off x="8264474" y="4172622"/>
            <a:ext cx="2744428" cy="222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4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7" name="Picture 6" descr="A bunk bed in a room&#10;&#10;AI-generated content may be incorrect.">
            <a:extLst>
              <a:ext uri="{FF2B5EF4-FFF2-40B4-BE49-F238E27FC236}">
                <a16:creationId xmlns:a16="http://schemas.microsoft.com/office/drawing/2014/main" id="{BC80BC24-12F6-236C-63ED-3BF380485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9" r="9701"/>
          <a:stretch/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5" name="Content Placeholder 4" descr="A kitchen with a sink and a counter&#10;&#10;AI-generated content may be incorrect.">
            <a:extLst>
              <a:ext uri="{FF2B5EF4-FFF2-40B4-BE49-F238E27FC236}">
                <a16:creationId xmlns:a16="http://schemas.microsoft.com/office/drawing/2014/main" id="{2613D638-B395-B576-FAB4-763D8E788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9" r="-3" b="-3"/>
          <a:stretch/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11" name="Picture 10" descr="A bed in a room&#10;&#10;AI-generated content may be incorrect.">
            <a:extLst>
              <a:ext uri="{FF2B5EF4-FFF2-40B4-BE49-F238E27FC236}">
                <a16:creationId xmlns:a16="http://schemas.microsoft.com/office/drawing/2014/main" id="{D6F8598D-F308-0C10-0D2B-591939137B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9" r="-3" b="-3"/>
          <a:stretch/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44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D4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room with a couch and a bed&#10;&#10;AI-generated content may be incorrect.">
            <a:extLst>
              <a:ext uri="{FF2B5EF4-FFF2-40B4-BE49-F238E27FC236}">
                <a16:creationId xmlns:a16="http://schemas.microsoft.com/office/drawing/2014/main" id="{ED153CFA-0C43-1176-A5C7-A467F344D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0" r="12860" b="3"/>
          <a:stretch/>
        </p:blipFill>
        <p:spPr>
          <a:xfrm>
            <a:off x="1245650" y="643467"/>
            <a:ext cx="1875941" cy="247565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room with a bed and a couch&#10;&#10;AI-generated content may be incorrect.">
            <a:extLst>
              <a:ext uri="{FF2B5EF4-FFF2-40B4-BE49-F238E27FC236}">
                <a16:creationId xmlns:a16="http://schemas.microsoft.com/office/drawing/2014/main" id="{3A954826-BA66-DDA3-F3DC-9C074D222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2" r="16757" b="3"/>
          <a:stretch/>
        </p:blipFill>
        <p:spPr>
          <a:xfrm>
            <a:off x="1238558" y="3748194"/>
            <a:ext cx="1872926" cy="247163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long shot of a room&#10;&#10;AI-generated content may be incorrect.">
            <a:extLst>
              <a:ext uri="{FF2B5EF4-FFF2-40B4-BE49-F238E27FC236}">
                <a16:creationId xmlns:a16="http://schemas.microsoft.com/office/drawing/2014/main" id="{9032113B-F1D1-31AA-8F84-E8A83652B7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1" b="-2"/>
          <a:stretch/>
        </p:blipFill>
        <p:spPr>
          <a:xfrm rot="5400000">
            <a:off x="3861709" y="1809578"/>
            <a:ext cx="4292835" cy="3252903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A bed in a room&#10;&#10;AI-generated content may be incorrect.">
            <a:extLst>
              <a:ext uri="{FF2B5EF4-FFF2-40B4-BE49-F238E27FC236}">
                <a16:creationId xmlns:a16="http://schemas.microsoft.com/office/drawing/2014/main" id="{98DDBEBB-DA12-46A0-85CD-DA0A613220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8" r="34032" b="3"/>
          <a:stretch/>
        </p:blipFill>
        <p:spPr>
          <a:xfrm>
            <a:off x="8313518" y="1289625"/>
            <a:ext cx="3252903" cy="429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97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68</Words>
  <Application>Microsoft Office PowerPoint</Application>
  <PresentationFormat>Widescreen</PresentationFormat>
  <Paragraphs>10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21 Andries Pretorius Street, Sedgefield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 and other info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 Libbrecht</dc:creator>
  <cp:lastModifiedBy>Rob Libbrecht</cp:lastModifiedBy>
  <cp:revision>4</cp:revision>
  <cp:lastPrinted>2025-03-18T13:31:02Z</cp:lastPrinted>
  <dcterms:created xsi:type="dcterms:W3CDTF">2025-03-18T12:49:47Z</dcterms:created>
  <dcterms:modified xsi:type="dcterms:W3CDTF">2025-03-18T15:44:09Z</dcterms:modified>
</cp:coreProperties>
</file>